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</p:sldIdLst>
  <p:sldSz cx="6551613" cy="4500563"/>
  <p:notesSz cx="6858000" cy="9144000"/>
  <p:defaultTextStyle>
    <a:defPPr>
      <a:defRPr lang="bg-BG"/>
    </a:defPPr>
    <a:lvl1pPr marL="0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1pPr>
    <a:lvl2pPr marL="265222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2pPr>
    <a:lvl3pPr marL="530443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3pPr>
    <a:lvl4pPr marL="795665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4pPr>
    <a:lvl5pPr marL="1060887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5pPr>
    <a:lvl6pPr marL="1326109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6pPr>
    <a:lvl7pPr marL="1591330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7pPr>
    <a:lvl8pPr marL="1856552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8pPr>
    <a:lvl9pPr marL="2121774" algn="l" defTabSz="530443" rtl="0" eaLnBrk="1" latinLnBrk="0" hangingPunct="1">
      <a:defRPr sz="10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720" y="-21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71" y="736551"/>
            <a:ext cx="5568871" cy="1566863"/>
          </a:xfrm>
        </p:spPr>
        <p:txBody>
          <a:bodyPr anchor="b"/>
          <a:lstStyle>
            <a:lvl1pPr algn="ctr">
              <a:defRPr sz="3938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952" y="2363838"/>
            <a:ext cx="4913710" cy="1086594"/>
          </a:xfrm>
        </p:spPr>
        <p:txBody>
          <a:bodyPr/>
          <a:lstStyle>
            <a:lvl1pPr marL="0" indent="0" algn="ctr">
              <a:buNone/>
              <a:defRPr sz="1575"/>
            </a:lvl1pPr>
            <a:lvl2pPr marL="300060" indent="0" algn="ctr">
              <a:buNone/>
              <a:defRPr sz="1313"/>
            </a:lvl2pPr>
            <a:lvl3pPr marL="600121" indent="0" algn="ctr">
              <a:buNone/>
              <a:defRPr sz="1181"/>
            </a:lvl3pPr>
            <a:lvl4pPr marL="900181" indent="0" algn="ctr">
              <a:buNone/>
              <a:defRPr sz="1050"/>
            </a:lvl4pPr>
            <a:lvl5pPr marL="1200241" indent="0" algn="ctr">
              <a:buNone/>
              <a:defRPr sz="1050"/>
            </a:lvl5pPr>
            <a:lvl6pPr marL="1500302" indent="0" algn="ctr">
              <a:buNone/>
              <a:defRPr sz="1050"/>
            </a:lvl6pPr>
            <a:lvl7pPr marL="1800362" indent="0" algn="ctr">
              <a:buNone/>
              <a:defRPr sz="1050"/>
            </a:lvl7pPr>
            <a:lvl8pPr marL="2100423" indent="0" algn="ctr">
              <a:buNone/>
              <a:defRPr sz="1050"/>
            </a:lvl8pPr>
            <a:lvl9pPr marL="2400483" indent="0" algn="ctr">
              <a:buNone/>
              <a:defRPr sz="105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2664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11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88498" y="239613"/>
            <a:ext cx="1412692" cy="3814019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424" y="239613"/>
            <a:ext cx="4156179" cy="3814019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18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708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12" y="1122017"/>
            <a:ext cx="5650766" cy="1872109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12" y="3011836"/>
            <a:ext cx="5650766" cy="984498"/>
          </a:xfrm>
        </p:spPr>
        <p:txBody>
          <a:bodyPr/>
          <a:lstStyle>
            <a:lvl1pPr marL="0" indent="0">
              <a:buNone/>
              <a:defRPr sz="1575">
                <a:solidFill>
                  <a:schemeClr val="tx1"/>
                </a:solidFill>
              </a:defRPr>
            </a:lvl1pPr>
            <a:lvl2pPr marL="300060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2pPr>
            <a:lvl3pPr marL="60012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3pPr>
            <a:lvl4pPr marL="9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2002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50030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18003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10042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40048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658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423" y="1198066"/>
            <a:ext cx="2784436" cy="2855566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16754" y="1198066"/>
            <a:ext cx="2784436" cy="2855566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472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239614"/>
            <a:ext cx="5650766" cy="869901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277" y="1103263"/>
            <a:ext cx="2771639" cy="54069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77" y="1643956"/>
            <a:ext cx="2771639" cy="241801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6754" y="1103263"/>
            <a:ext cx="2785289" cy="54069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0060" indent="0">
              <a:buNone/>
              <a:defRPr sz="1313" b="1"/>
            </a:lvl2pPr>
            <a:lvl3pPr marL="600121" indent="0">
              <a:buNone/>
              <a:defRPr sz="1181" b="1"/>
            </a:lvl3pPr>
            <a:lvl4pPr marL="900181" indent="0">
              <a:buNone/>
              <a:defRPr sz="1050" b="1"/>
            </a:lvl4pPr>
            <a:lvl5pPr marL="1200241" indent="0">
              <a:buNone/>
              <a:defRPr sz="1050" b="1"/>
            </a:lvl5pPr>
            <a:lvl6pPr marL="1500302" indent="0">
              <a:buNone/>
              <a:defRPr sz="1050" b="1"/>
            </a:lvl6pPr>
            <a:lvl7pPr marL="1800362" indent="0">
              <a:buNone/>
              <a:defRPr sz="1050" b="1"/>
            </a:lvl7pPr>
            <a:lvl8pPr marL="2100423" indent="0">
              <a:buNone/>
              <a:defRPr sz="1050" b="1"/>
            </a:lvl8pPr>
            <a:lvl9pPr marL="2400483" indent="0">
              <a:buNone/>
              <a:defRPr sz="105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16754" y="1643956"/>
            <a:ext cx="2785289" cy="2418011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34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781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8453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300038"/>
            <a:ext cx="2113066" cy="1050131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5289" y="647999"/>
            <a:ext cx="3316754" cy="3198317"/>
          </a:xfrm>
        </p:spPr>
        <p:txBody>
          <a:bodyPr/>
          <a:lstStyle>
            <a:lvl1pPr>
              <a:defRPr sz="2100"/>
            </a:lvl1pPr>
            <a:lvl2pPr>
              <a:defRPr sz="1838"/>
            </a:lvl2pPr>
            <a:lvl3pPr>
              <a:defRPr sz="1575"/>
            </a:lvl3pPr>
            <a:lvl4pPr>
              <a:defRPr sz="1313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1350169"/>
            <a:ext cx="2113066" cy="2501355"/>
          </a:xfrm>
        </p:spPr>
        <p:txBody>
          <a:bodyPr/>
          <a:lstStyle>
            <a:lvl1pPr marL="0" indent="0">
              <a:buNone/>
              <a:defRPr sz="1050"/>
            </a:lvl1pPr>
            <a:lvl2pPr marL="300060" indent="0">
              <a:buNone/>
              <a:defRPr sz="919"/>
            </a:lvl2pPr>
            <a:lvl3pPr marL="600121" indent="0">
              <a:buNone/>
              <a:defRPr sz="788"/>
            </a:lvl3pPr>
            <a:lvl4pPr marL="900181" indent="0">
              <a:buNone/>
              <a:defRPr sz="656"/>
            </a:lvl4pPr>
            <a:lvl5pPr marL="1200241" indent="0">
              <a:buNone/>
              <a:defRPr sz="656"/>
            </a:lvl5pPr>
            <a:lvl6pPr marL="1500302" indent="0">
              <a:buNone/>
              <a:defRPr sz="656"/>
            </a:lvl6pPr>
            <a:lvl7pPr marL="1800362" indent="0">
              <a:buNone/>
              <a:defRPr sz="656"/>
            </a:lvl7pPr>
            <a:lvl8pPr marL="2100423" indent="0">
              <a:buNone/>
              <a:defRPr sz="656"/>
            </a:lvl8pPr>
            <a:lvl9pPr marL="2400483" indent="0">
              <a:buNone/>
              <a:defRPr sz="656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8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277" y="300038"/>
            <a:ext cx="2113066" cy="1050131"/>
          </a:xfrm>
        </p:spPr>
        <p:txBody>
          <a:bodyPr anchor="b"/>
          <a:lstStyle>
            <a:lvl1pPr>
              <a:defRPr sz="21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85289" y="647999"/>
            <a:ext cx="3316754" cy="3198317"/>
          </a:xfrm>
        </p:spPr>
        <p:txBody>
          <a:bodyPr anchor="t"/>
          <a:lstStyle>
            <a:lvl1pPr marL="0" indent="0">
              <a:buNone/>
              <a:defRPr sz="2100"/>
            </a:lvl1pPr>
            <a:lvl2pPr marL="300060" indent="0">
              <a:buNone/>
              <a:defRPr sz="1838"/>
            </a:lvl2pPr>
            <a:lvl3pPr marL="600121" indent="0">
              <a:buNone/>
              <a:defRPr sz="1575"/>
            </a:lvl3pPr>
            <a:lvl4pPr marL="900181" indent="0">
              <a:buNone/>
              <a:defRPr sz="1313"/>
            </a:lvl4pPr>
            <a:lvl5pPr marL="1200241" indent="0">
              <a:buNone/>
              <a:defRPr sz="1313"/>
            </a:lvl5pPr>
            <a:lvl6pPr marL="1500302" indent="0">
              <a:buNone/>
              <a:defRPr sz="1313"/>
            </a:lvl6pPr>
            <a:lvl7pPr marL="1800362" indent="0">
              <a:buNone/>
              <a:defRPr sz="1313"/>
            </a:lvl7pPr>
            <a:lvl8pPr marL="2100423" indent="0">
              <a:buNone/>
              <a:defRPr sz="1313"/>
            </a:lvl8pPr>
            <a:lvl9pPr marL="2400483" indent="0">
              <a:buNone/>
              <a:defRPr sz="1313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277" y="1350169"/>
            <a:ext cx="2113066" cy="2501355"/>
          </a:xfrm>
        </p:spPr>
        <p:txBody>
          <a:bodyPr/>
          <a:lstStyle>
            <a:lvl1pPr marL="0" indent="0">
              <a:buNone/>
              <a:defRPr sz="1050"/>
            </a:lvl1pPr>
            <a:lvl2pPr marL="300060" indent="0">
              <a:buNone/>
              <a:defRPr sz="919"/>
            </a:lvl2pPr>
            <a:lvl3pPr marL="600121" indent="0">
              <a:buNone/>
              <a:defRPr sz="788"/>
            </a:lvl3pPr>
            <a:lvl4pPr marL="900181" indent="0">
              <a:buNone/>
              <a:defRPr sz="656"/>
            </a:lvl4pPr>
            <a:lvl5pPr marL="1200241" indent="0">
              <a:buNone/>
              <a:defRPr sz="656"/>
            </a:lvl5pPr>
            <a:lvl6pPr marL="1500302" indent="0">
              <a:buNone/>
              <a:defRPr sz="656"/>
            </a:lvl6pPr>
            <a:lvl7pPr marL="1800362" indent="0">
              <a:buNone/>
              <a:defRPr sz="656"/>
            </a:lvl7pPr>
            <a:lvl8pPr marL="2100423" indent="0">
              <a:buNone/>
              <a:defRPr sz="656"/>
            </a:lvl8pPr>
            <a:lvl9pPr marL="2400483" indent="0">
              <a:buNone/>
              <a:defRPr sz="656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226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424" y="239614"/>
            <a:ext cx="5650766" cy="869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424" y="1198066"/>
            <a:ext cx="5650766" cy="2855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423" y="4171356"/>
            <a:ext cx="1474113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16240-E5FF-4D35-8E6C-2F236FF19499}" type="datetimeFigureOut">
              <a:rPr lang="bg-BG" smtClean="0"/>
              <a:t>13.2.2024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222" y="4171356"/>
            <a:ext cx="2211169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27077" y="4171356"/>
            <a:ext cx="1474113" cy="239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11FB-12EF-44C7-8D98-67B5B6BDFA1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1887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0121" rtl="0" eaLnBrk="1" latinLnBrk="0" hangingPunct="1">
        <a:lnSpc>
          <a:spcPct val="90000"/>
        </a:lnSpc>
        <a:spcBef>
          <a:spcPct val="0"/>
        </a:spcBef>
        <a:buNone/>
        <a:defRPr sz="28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030" indent="-150030" algn="l" defTabSz="600121" rtl="0" eaLnBrk="1" latinLnBrk="0" hangingPunct="1">
        <a:lnSpc>
          <a:spcPct val="90000"/>
        </a:lnSpc>
        <a:spcBef>
          <a:spcPts val="656"/>
        </a:spcBef>
        <a:buFont typeface="Arial" panose="020B0604020202020204" pitchFamily="34" charset="0"/>
        <a:buChar char="•"/>
        <a:defRPr sz="1838" kern="1200">
          <a:solidFill>
            <a:schemeClr val="tx1"/>
          </a:solidFill>
          <a:latin typeface="+mn-lt"/>
          <a:ea typeface="+mn-ea"/>
          <a:cs typeface="+mn-cs"/>
        </a:defRPr>
      </a:lvl1pPr>
      <a:lvl2pPr marL="45009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75015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3pPr>
      <a:lvl4pPr marL="1050211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35027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65033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950392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250453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550513" indent="-150030" algn="l" defTabSz="600121" rtl="0" eaLnBrk="1" latinLnBrk="0" hangingPunct="1">
        <a:lnSpc>
          <a:spcPct val="90000"/>
        </a:lnSpc>
        <a:spcBef>
          <a:spcPts val="328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300060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0012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0018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4pPr>
      <a:lvl5pPr marL="1200241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5pPr>
      <a:lvl6pPr marL="1500302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6pPr>
      <a:lvl7pPr marL="1800362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7pPr>
      <a:lvl8pPr marL="2100423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8pPr>
      <a:lvl9pPr marL="2400483" algn="l" defTabSz="600121" rtl="0" eaLnBrk="1" latinLnBrk="0" hangingPunct="1">
        <a:defRPr sz="1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4" y="247723"/>
            <a:ext cx="2353260" cy="493819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076" y="192854"/>
            <a:ext cx="597460" cy="603556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800" y="192854"/>
            <a:ext cx="682811" cy="682811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158496" y="1463040"/>
            <a:ext cx="6278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BULLETIN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PHOTO CONTEST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LOVE MOVEMENT" ,UNDER THE SPORTS FOR GREEN DEAL PROJECT,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101090711, 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16" y="4042494"/>
            <a:ext cx="4566300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5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67968" y="3590917"/>
            <a:ext cx="4320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“Wakeboarding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Hristo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Kolev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picture was taken on Danube at Vienna on a wakeboarding facility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62" y="995528"/>
            <a:ext cx="3463891" cy="2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2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43584" y="3527381"/>
            <a:ext cx="4284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“Acrobatics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Asen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Georgiev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open air fitness in Casablanca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Morocco)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group of young people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enviable acrobatic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2022.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84" y="951031"/>
            <a:ext cx="3802317" cy="25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02" r="11440" b="7217"/>
          <a:stretch/>
        </p:blipFill>
        <p:spPr>
          <a:xfrm>
            <a:off x="3541776" y="920491"/>
            <a:ext cx="1986047" cy="2836573"/>
          </a:xfrm>
          <a:prstGeom prst="rect">
            <a:avLst/>
          </a:prstGeom>
        </p:spPr>
      </p:pic>
      <p:sp>
        <p:nvSpPr>
          <p:cNvPr id="9" name="Текстово поле 8"/>
          <p:cNvSpPr txBox="1"/>
          <p:nvPr/>
        </p:nvSpPr>
        <p:spPr>
          <a:xfrm>
            <a:off x="304800" y="920491"/>
            <a:ext cx="3108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photos from the "I love movement" photo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</a:t>
            </a:r>
            <a:r>
              <a:rPr lang="bg-BG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bg-BG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was held in the period August 9 - September 8, 2023 within the Sport for the Green Deal project,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ERASMUS SPORT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Programme,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 by the Municipality of Ruse. The presented selection shows different perspectives on sports and outdoor activities for an active lifestyle as a desirable and attractive activity. On the topic: "I love movement", we received 60 works from 19 authors. Here we show 10 of them.</a:t>
            </a:r>
            <a:endParaRPr lang="bg-BG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318958" y="3730219"/>
            <a:ext cx="303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Dance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Peter </a:t>
            </a:r>
            <a:r>
              <a:rPr lang="en-US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Dimitrov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production of 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 Dance"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formation, </a:t>
            </a:r>
            <a:r>
              <a:rPr lang="en-US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Kazanlak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  <a:endParaRPr lang="ru-RU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98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84" y="872262"/>
            <a:ext cx="3889747" cy="2634915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374084" y="3560327"/>
            <a:ext cx="388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Contested 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race", by </a:t>
            </a:r>
            <a:r>
              <a:rPr lang="en-US" sz="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Desislava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Nikolova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was taken during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"Ruse" cup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 in triathlon, held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29-30.07.23 at </a:t>
            </a:r>
            <a:r>
              <a:rPr lang="en-US" sz="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Nikolovo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lake</a:t>
            </a:r>
            <a:r>
              <a:rPr lang="bg-BG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9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438342" y="3405136"/>
            <a:ext cx="39281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“Like daddy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Dzhavidova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shot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 sport fishing competition at 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Lesopark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Lipnik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", 2022.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12" y="908893"/>
            <a:ext cx="3751624" cy="249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24187" y="3661440"/>
            <a:ext cx="404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prize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„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Jump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Vanya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Tonova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of the author's husband on the "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Laleto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ski slope on 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Vitosha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March 2023.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87" y="867926"/>
            <a:ext cx="4043678" cy="269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874479" y="3665616"/>
            <a:ext cx="4743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„Pressure at 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network", by Alexander </a:t>
            </a:r>
            <a:r>
              <a:rPr lang="en-US" sz="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Nedelchev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was taken during the "Workers' Sports Festival", 2023.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0" y="1012293"/>
            <a:ext cx="4743092" cy="26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964229" y="3669792"/>
            <a:ext cx="4402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„Impetus", 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Milena </a:t>
            </a:r>
            <a:r>
              <a:rPr lang="en-US" sz="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Nedelcheva</a:t>
            </a:r>
            <a:r>
              <a:rPr lang="en-US" sz="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2023 State </a:t>
            </a:r>
            <a:r>
              <a:rPr lang="en-US" sz="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Eventing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Championships.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29" y="824158"/>
            <a:ext cx="4393629" cy="284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276735" y="3596323"/>
            <a:ext cx="4084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away from the shadow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Desislava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Ignatova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riding skateboard</a:t>
            </a:r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the windows of an apartment block, Sofia 2022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36" y="865703"/>
            <a:ext cx="4084444" cy="27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4075143"/>
            <a:ext cx="4563594" cy="255535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71" y="220215"/>
            <a:ext cx="2352506" cy="493640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958" y="167174"/>
            <a:ext cx="596255" cy="599721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6504" y="138509"/>
            <a:ext cx="678150" cy="68142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1024127" y="3555359"/>
            <a:ext cx="417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ball</a:t>
            </a:r>
            <a:r>
              <a:rPr lang="bg-BG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8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Boyan</a:t>
            </a:r>
            <a:r>
              <a:rPr lang="en-US" sz="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Yordanov</a:t>
            </a:r>
            <a:endParaRPr lang="en-US" sz="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photo from </a:t>
            </a:r>
            <a:r>
              <a:rPr lang="en-US" sz="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"Workers' Sports Festival", 2023.</a:t>
            </a:r>
            <a:endParaRPr lang="bg-BG" sz="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919228"/>
            <a:ext cx="4174173" cy="258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на Office">
  <a:themeElements>
    <a:clrScheme name="Тема н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н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351</Words>
  <Application>Microsoft Office PowerPoint</Application>
  <PresentationFormat>По избор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на Office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E.Petkova</dc:creator>
  <cp:lastModifiedBy>E.Petkova</cp:lastModifiedBy>
  <cp:revision>22</cp:revision>
  <dcterms:created xsi:type="dcterms:W3CDTF">2023-09-14T19:55:32Z</dcterms:created>
  <dcterms:modified xsi:type="dcterms:W3CDTF">2024-02-13T08:50:23Z</dcterms:modified>
</cp:coreProperties>
</file>