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</p:sldIdLst>
  <p:sldSz cx="6551613" cy="4500563"/>
  <p:notesSz cx="6858000" cy="9144000"/>
  <p:defaultTextStyle>
    <a:defPPr>
      <a:defRPr lang="bg-BG"/>
    </a:defPPr>
    <a:lvl1pPr marL="0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1pPr>
    <a:lvl2pPr marL="265222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2pPr>
    <a:lvl3pPr marL="530443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3pPr>
    <a:lvl4pPr marL="795665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4pPr>
    <a:lvl5pPr marL="1060887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5pPr>
    <a:lvl6pPr marL="1326109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6pPr>
    <a:lvl7pPr marL="1591330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7pPr>
    <a:lvl8pPr marL="1856552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8pPr>
    <a:lvl9pPr marL="2121774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2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736551"/>
            <a:ext cx="5568871" cy="1566863"/>
          </a:xfrm>
        </p:spPr>
        <p:txBody>
          <a:bodyPr anchor="b"/>
          <a:lstStyle>
            <a:lvl1pPr algn="ctr">
              <a:defRPr sz="3938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2363838"/>
            <a:ext cx="4913710" cy="1086594"/>
          </a:xfrm>
        </p:spPr>
        <p:txBody>
          <a:bodyPr/>
          <a:lstStyle>
            <a:lvl1pPr marL="0" indent="0" algn="ctr">
              <a:buNone/>
              <a:defRPr sz="1575"/>
            </a:lvl1pPr>
            <a:lvl2pPr marL="300060" indent="0" algn="ctr">
              <a:buNone/>
              <a:defRPr sz="1313"/>
            </a:lvl2pPr>
            <a:lvl3pPr marL="600121" indent="0" algn="ctr">
              <a:buNone/>
              <a:defRPr sz="1181"/>
            </a:lvl3pPr>
            <a:lvl4pPr marL="900181" indent="0" algn="ctr">
              <a:buNone/>
              <a:defRPr sz="1050"/>
            </a:lvl4pPr>
            <a:lvl5pPr marL="1200241" indent="0" algn="ctr">
              <a:buNone/>
              <a:defRPr sz="1050"/>
            </a:lvl5pPr>
            <a:lvl6pPr marL="1500302" indent="0" algn="ctr">
              <a:buNone/>
              <a:defRPr sz="1050"/>
            </a:lvl6pPr>
            <a:lvl7pPr marL="1800362" indent="0" algn="ctr">
              <a:buNone/>
              <a:defRPr sz="1050"/>
            </a:lvl7pPr>
            <a:lvl8pPr marL="2100423" indent="0" algn="ctr">
              <a:buNone/>
              <a:defRPr sz="1050"/>
            </a:lvl8pPr>
            <a:lvl9pPr marL="2400483" indent="0" algn="ctr">
              <a:buNone/>
              <a:defRPr sz="105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664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11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239613"/>
            <a:ext cx="1412692" cy="3814019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239613"/>
            <a:ext cx="4156179" cy="381401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1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70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1122017"/>
            <a:ext cx="5650766" cy="1872109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3011836"/>
            <a:ext cx="5650766" cy="984498"/>
          </a:xfrm>
        </p:spPr>
        <p:txBody>
          <a:bodyPr/>
          <a:lstStyle>
            <a:lvl1pPr marL="0" indent="0">
              <a:buNone/>
              <a:defRPr sz="1575">
                <a:solidFill>
                  <a:schemeClr val="tx1"/>
                </a:solidFill>
              </a:defRPr>
            </a:lvl1pPr>
            <a:lvl2pPr marL="30006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2pPr>
            <a:lvl3pPr marL="60012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9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002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0030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003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004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004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58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1198066"/>
            <a:ext cx="2784436" cy="2855566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1198066"/>
            <a:ext cx="2784436" cy="2855566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472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239614"/>
            <a:ext cx="5650766" cy="869901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1103263"/>
            <a:ext cx="2771639" cy="54069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0060" indent="0">
              <a:buNone/>
              <a:defRPr sz="1313" b="1"/>
            </a:lvl2pPr>
            <a:lvl3pPr marL="600121" indent="0">
              <a:buNone/>
              <a:defRPr sz="1181" b="1"/>
            </a:lvl3pPr>
            <a:lvl4pPr marL="900181" indent="0">
              <a:buNone/>
              <a:defRPr sz="1050" b="1"/>
            </a:lvl4pPr>
            <a:lvl5pPr marL="1200241" indent="0">
              <a:buNone/>
              <a:defRPr sz="1050" b="1"/>
            </a:lvl5pPr>
            <a:lvl6pPr marL="1500302" indent="0">
              <a:buNone/>
              <a:defRPr sz="1050" b="1"/>
            </a:lvl6pPr>
            <a:lvl7pPr marL="1800362" indent="0">
              <a:buNone/>
              <a:defRPr sz="1050" b="1"/>
            </a:lvl7pPr>
            <a:lvl8pPr marL="2100423" indent="0">
              <a:buNone/>
              <a:defRPr sz="1050" b="1"/>
            </a:lvl8pPr>
            <a:lvl9pPr marL="2400483" indent="0">
              <a:buNone/>
              <a:defRPr sz="105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1643956"/>
            <a:ext cx="2771639" cy="241801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1103263"/>
            <a:ext cx="2785289" cy="54069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0060" indent="0">
              <a:buNone/>
              <a:defRPr sz="1313" b="1"/>
            </a:lvl2pPr>
            <a:lvl3pPr marL="600121" indent="0">
              <a:buNone/>
              <a:defRPr sz="1181" b="1"/>
            </a:lvl3pPr>
            <a:lvl4pPr marL="900181" indent="0">
              <a:buNone/>
              <a:defRPr sz="1050" b="1"/>
            </a:lvl4pPr>
            <a:lvl5pPr marL="1200241" indent="0">
              <a:buNone/>
              <a:defRPr sz="1050" b="1"/>
            </a:lvl5pPr>
            <a:lvl6pPr marL="1500302" indent="0">
              <a:buNone/>
              <a:defRPr sz="1050" b="1"/>
            </a:lvl6pPr>
            <a:lvl7pPr marL="1800362" indent="0">
              <a:buNone/>
              <a:defRPr sz="1050" b="1"/>
            </a:lvl7pPr>
            <a:lvl8pPr marL="2100423" indent="0">
              <a:buNone/>
              <a:defRPr sz="1050" b="1"/>
            </a:lvl8pPr>
            <a:lvl9pPr marL="2400483" indent="0">
              <a:buNone/>
              <a:defRPr sz="105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1643956"/>
            <a:ext cx="2785289" cy="241801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781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84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300038"/>
            <a:ext cx="2113066" cy="1050131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647999"/>
            <a:ext cx="3316754" cy="3198317"/>
          </a:xfrm>
        </p:spPr>
        <p:txBody>
          <a:bodyPr/>
          <a:lstStyle>
            <a:lvl1pPr>
              <a:defRPr sz="2100"/>
            </a:lvl1pPr>
            <a:lvl2pPr>
              <a:defRPr sz="1838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1350169"/>
            <a:ext cx="2113066" cy="2501355"/>
          </a:xfrm>
        </p:spPr>
        <p:txBody>
          <a:bodyPr/>
          <a:lstStyle>
            <a:lvl1pPr marL="0" indent="0">
              <a:buNone/>
              <a:defRPr sz="1050"/>
            </a:lvl1pPr>
            <a:lvl2pPr marL="300060" indent="0">
              <a:buNone/>
              <a:defRPr sz="919"/>
            </a:lvl2pPr>
            <a:lvl3pPr marL="600121" indent="0">
              <a:buNone/>
              <a:defRPr sz="788"/>
            </a:lvl3pPr>
            <a:lvl4pPr marL="900181" indent="0">
              <a:buNone/>
              <a:defRPr sz="656"/>
            </a:lvl4pPr>
            <a:lvl5pPr marL="1200241" indent="0">
              <a:buNone/>
              <a:defRPr sz="656"/>
            </a:lvl5pPr>
            <a:lvl6pPr marL="1500302" indent="0">
              <a:buNone/>
              <a:defRPr sz="656"/>
            </a:lvl6pPr>
            <a:lvl7pPr marL="1800362" indent="0">
              <a:buNone/>
              <a:defRPr sz="656"/>
            </a:lvl7pPr>
            <a:lvl8pPr marL="2100423" indent="0">
              <a:buNone/>
              <a:defRPr sz="656"/>
            </a:lvl8pPr>
            <a:lvl9pPr marL="2400483" indent="0">
              <a:buNone/>
              <a:defRPr sz="656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8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300038"/>
            <a:ext cx="2113066" cy="1050131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647999"/>
            <a:ext cx="3316754" cy="3198317"/>
          </a:xfrm>
        </p:spPr>
        <p:txBody>
          <a:bodyPr anchor="t"/>
          <a:lstStyle>
            <a:lvl1pPr marL="0" indent="0">
              <a:buNone/>
              <a:defRPr sz="2100"/>
            </a:lvl1pPr>
            <a:lvl2pPr marL="300060" indent="0">
              <a:buNone/>
              <a:defRPr sz="1838"/>
            </a:lvl2pPr>
            <a:lvl3pPr marL="600121" indent="0">
              <a:buNone/>
              <a:defRPr sz="1575"/>
            </a:lvl3pPr>
            <a:lvl4pPr marL="900181" indent="0">
              <a:buNone/>
              <a:defRPr sz="1313"/>
            </a:lvl4pPr>
            <a:lvl5pPr marL="1200241" indent="0">
              <a:buNone/>
              <a:defRPr sz="1313"/>
            </a:lvl5pPr>
            <a:lvl6pPr marL="1500302" indent="0">
              <a:buNone/>
              <a:defRPr sz="1313"/>
            </a:lvl6pPr>
            <a:lvl7pPr marL="1800362" indent="0">
              <a:buNone/>
              <a:defRPr sz="1313"/>
            </a:lvl7pPr>
            <a:lvl8pPr marL="2100423" indent="0">
              <a:buNone/>
              <a:defRPr sz="1313"/>
            </a:lvl8pPr>
            <a:lvl9pPr marL="2400483" indent="0">
              <a:buNone/>
              <a:defRPr sz="1313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1350169"/>
            <a:ext cx="2113066" cy="2501355"/>
          </a:xfrm>
        </p:spPr>
        <p:txBody>
          <a:bodyPr/>
          <a:lstStyle>
            <a:lvl1pPr marL="0" indent="0">
              <a:buNone/>
              <a:defRPr sz="1050"/>
            </a:lvl1pPr>
            <a:lvl2pPr marL="300060" indent="0">
              <a:buNone/>
              <a:defRPr sz="919"/>
            </a:lvl2pPr>
            <a:lvl3pPr marL="600121" indent="0">
              <a:buNone/>
              <a:defRPr sz="788"/>
            </a:lvl3pPr>
            <a:lvl4pPr marL="900181" indent="0">
              <a:buNone/>
              <a:defRPr sz="656"/>
            </a:lvl4pPr>
            <a:lvl5pPr marL="1200241" indent="0">
              <a:buNone/>
              <a:defRPr sz="656"/>
            </a:lvl5pPr>
            <a:lvl6pPr marL="1500302" indent="0">
              <a:buNone/>
              <a:defRPr sz="656"/>
            </a:lvl6pPr>
            <a:lvl7pPr marL="1800362" indent="0">
              <a:buNone/>
              <a:defRPr sz="656"/>
            </a:lvl7pPr>
            <a:lvl8pPr marL="2100423" indent="0">
              <a:buNone/>
              <a:defRPr sz="656"/>
            </a:lvl8pPr>
            <a:lvl9pPr marL="2400483" indent="0">
              <a:buNone/>
              <a:defRPr sz="656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226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239614"/>
            <a:ext cx="5650766" cy="86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1198066"/>
            <a:ext cx="5650766" cy="285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4171356"/>
            <a:ext cx="1474113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4171356"/>
            <a:ext cx="2211169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4171356"/>
            <a:ext cx="1474113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887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0121" rtl="0" eaLnBrk="1" latinLnBrk="0" hangingPunct="1">
        <a:lnSpc>
          <a:spcPct val="90000"/>
        </a:lnSpc>
        <a:spcBef>
          <a:spcPct val="0"/>
        </a:spcBef>
        <a:buNone/>
        <a:defRPr sz="2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030" indent="-150030" algn="l" defTabSz="600121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50091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50151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1050211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350272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650332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50392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50453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50513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300060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00121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00181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00241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500302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800362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100423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400483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76" y="192854"/>
            <a:ext cx="597460" cy="60355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00" y="192854"/>
            <a:ext cx="682811" cy="68281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58496" y="1463040"/>
            <a:ext cx="6278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БЮЛЕТИН </a:t>
            </a:r>
          </a:p>
          <a:p>
            <a:pPr algn="ctr"/>
            <a:endParaRPr lang="bg-BG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ФОТОКОНКУРС</a:t>
            </a:r>
          </a:p>
          <a:p>
            <a:pPr algn="ctr"/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„ОБИЧАМ ДВИЖЕНИЕТО“ , </a:t>
            </a:r>
          </a:p>
          <a:p>
            <a:pPr algn="ctr"/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FOR GREEN DEAL</a:t>
            </a:r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101090711, </a:t>
            </a:r>
          </a:p>
          <a:p>
            <a:pPr algn="ctr"/>
            <a:r>
              <a:rPr lang="bg-BG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ПРОГРАМА ЕРАЗЪМ СПОРТ</a:t>
            </a:r>
          </a:p>
          <a:p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16" y="4042494"/>
            <a:ext cx="4566300" cy="256054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262419"/>
            <a:ext cx="2584704" cy="5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5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67968" y="3590917"/>
            <a:ext cx="432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„Уейкбординг“, от Христо Колев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Снимката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правена на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Дунав във Виена на съоръжение за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уейкбординг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 г.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2" y="995528"/>
            <a:ext cx="3463891" cy="259809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0" y="242594"/>
            <a:ext cx="249957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43584" y="3527381"/>
            <a:ext cx="42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„Акробатика“, от Асен Георгиев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фитнес 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открито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Касабланка (Мароко)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младежи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показват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завидни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акробатични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 г.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951031"/>
            <a:ext cx="3802317" cy="253462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45" y="242594"/>
            <a:ext cx="249957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502" r="11440" b="7217"/>
          <a:stretch/>
        </p:blipFill>
        <p:spPr>
          <a:xfrm>
            <a:off x="3541776" y="920491"/>
            <a:ext cx="1986047" cy="2836573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04800" y="920491"/>
            <a:ext cx="3108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Изложба с подбрани снимки от  фотоконкурса „Обичам движението“</a:t>
            </a:r>
          </a:p>
          <a:p>
            <a:endParaRPr lang="bg-BG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Конкурсът беше проведен в периода 9 август – 8 септември 2023 г. в рамките на проект Спортът за Зелената сделка, финансиран от Програма ЕРАЗЪМ СПОРТ, изпълняван от Община Русе. Представеният подбор показва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гледни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точки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спорта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открито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активен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 на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привлекателна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темата: „Обичам движението“, получихме 60 творби от </a:t>
            </a:r>
            <a:r>
              <a:rPr lang="bg-BG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bg-BG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автора. Тук показваме 10 от тях.</a:t>
            </a:r>
            <a:endParaRPr lang="bg-BG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493008" y="3736563"/>
            <a:ext cx="2883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Танцът 3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Петър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Димитров, Годишно представление на </a:t>
            </a: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формация "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Dance" гр.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Казанлък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 г.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5738"/>
            <a:ext cx="258492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84" y="872262"/>
            <a:ext cx="3889747" cy="2634915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493520" y="3560327"/>
            <a:ext cx="362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награда, „Оспорвана надпревара“, от Десислава Николова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Снимката е направена по време на международно състезание по 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триатлон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купа "Русе" проведено на 29-30.07.23 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язовир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Николово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02" y="167174"/>
            <a:ext cx="258492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438342" y="3405136"/>
            <a:ext cx="3928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награда, „Като татко“, от Ширин </a:t>
            </a:r>
            <a:r>
              <a:rPr lang="bg-BG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Джавидова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Кадри от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състезание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спортен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риболов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Лесопарк "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Липник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«, 2022 г.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12" y="908893"/>
            <a:ext cx="3751624" cy="2496243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90" y="207926"/>
            <a:ext cx="258492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24187" y="3661440"/>
            <a:ext cx="404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награда, „Скок“, от Ваня Тонова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Снимка на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съпруга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авторката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писта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„Лалето“ на Витоша, март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87" y="867926"/>
            <a:ext cx="4043678" cy="269578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30" y="167174"/>
            <a:ext cx="258492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74479" y="3665616"/>
            <a:ext cx="4743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„Напрежение до мрежата“, от Александър Неделчев</a:t>
            </a: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снимката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направена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Работническия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спортен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г.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0" y="1012293"/>
            <a:ext cx="4743092" cy="2657499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82715"/>
            <a:ext cx="2306654" cy="4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64229" y="3669792"/>
            <a:ext cx="44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„Устрем“, от Милена Неделчева</a:t>
            </a: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Снимка от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Държавното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първенство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Всестранна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езда, 2023 г.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" y="824158"/>
            <a:ext cx="4393629" cy="284563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18562"/>
            <a:ext cx="2544398" cy="5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76735" y="3596323"/>
            <a:ext cx="408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„Да избягаш от сянката“, от Десислава Игнатова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каращи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скейтборд по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прозорците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жилищен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гр. София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36" y="865703"/>
            <a:ext cx="4084444" cy="2705281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2" y="200311"/>
            <a:ext cx="2501726" cy="5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024127" y="3555359"/>
            <a:ext cx="41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„Гореща топка“, от Боян Йорданов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Снимка от 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Работническия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спортен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919228"/>
            <a:ext cx="4174173" cy="2589845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85" y="213697"/>
            <a:ext cx="249957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343</Words>
  <Application>Microsoft Office PowerPoint</Application>
  <PresentationFormat>По избор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E.Petkova</dc:creator>
  <cp:lastModifiedBy>E.Petkova</cp:lastModifiedBy>
  <cp:revision>20</cp:revision>
  <dcterms:created xsi:type="dcterms:W3CDTF">2023-09-14T19:55:32Z</dcterms:created>
  <dcterms:modified xsi:type="dcterms:W3CDTF">2024-02-13T08:03:24Z</dcterms:modified>
</cp:coreProperties>
</file>