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5" r:id="rId11"/>
    <p:sldId id="264" r:id="rId12"/>
  </p:sldIdLst>
  <p:sldSz cx="6551613" cy="4500563"/>
  <p:notesSz cx="6858000" cy="9144000"/>
  <p:defaultTextStyle>
    <a:defPPr>
      <a:defRPr lang="bg-BG"/>
    </a:defPPr>
    <a:lvl1pPr marL="0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1pPr>
    <a:lvl2pPr marL="265222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2pPr>
    <a:lvl3pPr marL="530443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3pPr>
    <a:lvl4pPr marL="795665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4pPr>
    <a:lvl5pPr marL="1060887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5pPr>
    <a:lvl6pPr marL="1326109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6pPr>
    <a:lvl7pPr marL="1591330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7pPr>
    <a:lvl8pPr marL="1856552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8pPr>
    <a:lvl9pPr marL="2121774" algn="l" defTabSz="530443" rtl="0" eaLnBrk="1" latinLnBrk="0" hangingPunct="1">
      <a:defRPr sz="104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200" d="100"/>
          <a:sy n="200" d="100"/>
        </p:scale>
        <p:origin x="-720" y="-21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371" y="736551"/>
            <a:ext cx="5568871" cy="1566863"/>
          </a:xfrm>
        </p:spPr>
        <p:txBody>
          <a:bodyPr anchor="b"/>
          <a:lstStyle>
            <a:lvl1pPr algn="ctr">
              <a:defRPr sz="3938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8952" y="2363838"/>
            <a:ext cx="4913710" cy="1086594"/>
          </a:xfrm>
        </p:spPr>
        <p:txBody>
          <a:bodyPr/>
          <a:lstStyle>
            <a:lvl1pPr marL="0" indent="0" algn="ctr">
              <a:buNone/>
              <a:defRPr sz="1575"/>
            </a:lvl1pPr>
            <a:lvl2pPr marL="300060" indent="0" algn="ctr">
              <a:buNone/>
              <a:defRPr sz="1313"/>
            </a:lvl2pPr>
            <a:lvl3pPr marL="600121" indent="0" algn="ctr">
              <a:buNone/>
              <a:defRPr sz="1181"/>
            </a:lvl3pPr>
            <a:lvl4pPr marL="900181" indent="0" algn="ctr">
              <a:buNone/>
              <a:defRPr sz="1050"/>
            </a:lvl4pPr>
            <a:lvl5pPr marL="1200241" indent="0" algn="ctr">
              <a:buNone/>
              <a:defRPr sz="1050"/>
            </a:lvl5pPr>
            <a:lvl6pPr marL="1500302" indent="0" algn="ctr">
              <a:buNone/>
              <a:defRPr sz="1050"/>
            </a:lvl6pPr>
            <a:lvl7pPr marL="1800362" indent="0" algn="ctr">
              <a:buNone/>
              <a:defRPr sz="1050"/>
            </a:lvl7pPr>
            <a:lvl8pPr marL="2100423" indent="0" algn="ctr">
              <a:buNone/>
              <a:defRPr sz="1050"/>
            </a:lvl8pPr>
            <a:lvl9pPr marL="2400483" indent="0" algn="ctr">
              <a:buNone/>
              <a:defRPr sz="105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6640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37085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012" y="1122017"/>
            <a:ext cx="5650766" cy="1872109"/>
          </a:xfrm>
        </p:spPr>
        <p:txBody>
          <a:bodyPr anchor="b"/>
          <a:lstStyle>
            <a:lvl1pPr>
              <a:defRPr sz="3938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7012" y="3011836"/>
            <a:ext cx="5650766" cy="984498"/>
          </a:xfrm>
        </p:spPr>
        <p:txBody>
          <a:bodyPr/>
          <a:lstStyle>
            <a:lvl1pPr marL="0" indent="0">
              <a:buNone/>
              <a:defRPr sz="1575">
                <a:solidFill>
                  <a:schemeClr val="tx1"/>
                </a:solidFill>
              </a:defRPr>
            </a:lvl1pPr>
            <a:lvl2pPr marL="30006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2pPr>
            <a:lvl3pPr marL="600121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3pPr>
            <a:lvl4pPr marL="90018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20024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50030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180036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10042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400483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658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423" y="1198066"/>
            <a:ext cx="2784436" cy="2855566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6754" y="1198066"/>
            <a:ext cx="2784436" cy="2855566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4721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239614"/>
            <a:ext cx="5650766" cy="869901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277" y="1103263"/>
            <a:ext cx="2771639" cy="540692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00060" indent="0">
              <a:buNone/>
              <a:defRPr sz="1313" b="1"/>
            </a:lvl2pPr>
            <a:lvl3pPr marL="600121" indent="0">
              <a:buNone/>
              <a:defRPr sz="1181" b="1"/>
            </a:lvl3pPr>
            <a:lvl4pPr marL="900181" indent="0">
              <a:buNone/>
              <a:defRPr sz="1050" b="1"/>
            </a:lvl4pPr>
            <a:lvl5pPr marL="1200241" indent="0">
              <a:buNone/>
              <a:defRPr sz="1050" b="1"/>
            </a:lvl5pPr>
            <a:lvl6pPr marL="1500302" indent="0">
              <a:buNone/>
              <a:defRPr sz="1050" b="1"/>
            </a:lvl6pPr>
            <a:lvl7pPr marL="1800362" indent="0">
              <a:buNone/>
              <a:defRPr sz="1050" b="1"/>
            </a:lvl7pPr>
            <a:lvl8pPr marL="2100423" indent="0">
              <a:buNone/>
              <a:defRPr sz="1050" b="1"/>
            </a:lvl8pPr>
            <a:lvl9pPr marL="2400483" indent="0">
              <a:buNone/>
              <a:defRPr sz="105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1277" y="1643956"/>
            <a:ext cx="2771639" cy="2418011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6754" y="1103263"/>
            <a:ext cx="2785289" cy="540692"/>
          </a:xfrm>
        </p:spPr>
        <p:txBody>
          <a:bodyPr anchor="b"/>
          <a:lstStyle>
            <a:lvl1pPr marL="0" indent="0">
              <a:buNone/>
              <a:defRPr sz="1575" b="1"/>
            </a:lvl1pPr>
            <a:lvl2pPr marL="300060" indent="0">
              <a:buNone/>
              <a:defRPr sz="1313" b="1"/>
            </a:lvl2pPr>
            <a:lvl3pPr marL="600121" indent="0">
              <a:buNone/>
              <a:defRPr sz="1181" b="1"/>
            </a:lvl3pPr>
            <a:lvl4pPr marL="900181" indent="0">
              <a:buNone/>
              <a:defRPr sz="1050" b="1"/>
            </a:lvl4pPr>
            <a:lvl5pPr marL="1200241" indent="0">
              <a:buNone/>
              <a:defRPr sz="1050" b="1"/>
            </a:lvl5pPr>
            <a:lvl6pPr marL="1500302" indent="0">
              <a:buNone/>
              <a:defRPr sz="1050" b="1"/>
            </a:lvl6pPr>
            <a:lvl7pPr marL="1800362" indent="0">
              <a:buNone/>
              <a:defRPr sz="1050" b="1"/>
            </a:lvl7pPr>
            <a:lvl8pPr marL="2100423" indent="0">
              <a:buNone/>
              <a:defRPr sz="1050" b="1"/>
            </a:lvl8pPr>
            <a:lvl9pPr marL="2400483" indent="0">
              <a:buNone/>
              <a:defRPr sz="105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6754" y="1643956"/>
            <a:ext cx="2785289" cy="2418011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34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7814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48453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300038"/>
            <a:ext cx="2113066" cy="1050131"/>
          </a:xfrm>
        </p:spPr>
        <p:txBody>
          <a:bodyPr anchor="b"/>
          <a:lstStyle>
            <a:lvl1pPr>
              <a:defRPr sz="21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5289" y="647999"/>
            <a:ext cx="3316754" cy="3198317"/>
          </a:xfrm>
        </p:spPr>
        <p:txBody>
          <a:bodyPr/>
          <a:lstStyle>
            <a:lvl1pPr>
              <a:defRPr sz="2100"/>
            </a:lvl1pPr>
            <a:lvl2pPr>
              <a:defRPr sz="1838"/>
            </a:lvl2pPr>
            <a:lvl3pPr>
              <a:defRPr sz="1575"/>
            </a:lvl3pPr>
            <a:lvl4pPr>
              <a:defRPr sz="1313"/>
            </a:lvl4pPr>
            <a:lvl5pPr>
              <a:defRPr sz="1313"/>
            </a:lvl5pPr>
            <a:lvl6pPr>
              <a:defRPr sz="1313"/>
            </a:lvl6pPr>
            <a:lvl7pPr>
              <a:defRPr sz="1313"/>
            </a:lvl7pPr>
            <a:lvl8pPr>
              <a:defRPr sz="1313"/>
            </a:lvl8pPr>
            <a:lvl9pPr>
              <a:defRPr sz="1313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1350169"/>
            <a:ext cx="2113066" cy="2501355"/>
          </a:xfrm>
        </p:spPr>
        <p:txBody>
          <a:bodyPr/>
          <a:lstStyle>
            <a:lvl1pPr marL="0" indent="0">
              <a:buNone/>
              <a:defRPr sz="1050"/>
            </a:lvl1pPr>
            <a:lvl2pPr marL="300060" indent="0">
              <a:buNone/>
              <a:defRPr sz="919"/>
            </a:lvl2pPr>
            <a:lvl3pPr marL="600121" indent="0">
              <a:buNone/>
              <a:defRPr sz="788"/>
            </a:lvl3pPr>
            <a:lvl4pPr marL="900181" indent="0">
              <a:buNone/>
              <a:defRPr sz="656"/>
            </a:lvl4pPr>
            <a:lvl5pPr marL="1200241" indent="0">
              <a:buNone/>
              <a:defRPr sz="656"/>
            </a:lvl5pPr>
            <a:lvl6pPr marL="1500302" indent="0">
              <a:buNone/>
              <a:defRPr sz="656"/>
            </a:lvl6pPr>
            <a:lvl7pPr marL="1800362" indent="0">
              <a:buNone/>
              <a:defRPr sz="656"/>
            </a:lvl7pPr>
            <a:lvl8pPr marL="2100423" indent="0">
              <a:buNone/>
              <a:defRPr sz="656"/>
            </a:lvl8pPr>
            <a:lvl9pPr marL="2400483" indent="0">
              <a:buNone/>
              <a:defRPr sz="656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26858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277" y="300038"/>
            <a:ext cx="2113066" cy="1050131"/>
          </a:xfrm>
        </p:spPr>
        <p:txBody>
          <a:bodyPr anchor="b"/>
          <a:lstStyle>
            <a:lvl1pPr>
              <a:defRPr sz="21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85289" y="647999"/>
            <a:ext cx="3316754" cy="3198317"/>
          </a:xfrm>
        </p:spPr>
        <p:txBody>
          <a:bodyPr anchor="t"/>
          <a:lstStyle>
            <a:lvl1pPr marL="0" indent="0">
              <a:buNone/>
              <a:defRPr sz="2100"/>
            </a:lvl1pPr>
            <a:lvl2pPr marL="300060" indent="0">
              <a:buNone/>
              <a:defRPr sz="1838"/>
            </a:lvl2pPr>
            <a:lvl3pPr marL="600121" indent="0">
              <a:buNone/>
              <a:defRPr sz="1575"/>
            </a:lvl3pPr>
            <a:lvl4pPr marL="900181" indent="0">
              <a:buNone/>
              <a:defRPr sz="1313"/>
            </a:lvl4pPr>
            <a:lvl5pPr marL="1200241" indent="0">
              <a:buNone/>
              <a:defRPr sz="1313"/>
            </a:lvl5pPr>
            <a:lvl6pPr marL="1500302" indent="0">
              <a:buNone/>
              <a:defRPr sz="1313"/>
            </a:lvl6pPr>
            <a:lvl7pPr marL="1800362" indent="0">
              <a:buNone/>
              <a:defRPr sz="1313"/>
            </a:lvl7pPr>
            <a:lvl8pPr marL="2100423" indent="0">
              <a:buNone/>
              <a:defRPr sz="1313"/>
            </a:lvl8pPr>
            <a:lvl9pPr marL="2400483" indent="0">
              <a:buNone/>
              <a:defRPr sz="1313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1277" y="1350169"/>
            <a:ext cx="2113066" cy="2501355"/>
          </a:xfrm>
        </p:spPr>
        <p:txBody>
          <a:bodyPr/>
          <a:lstStyle>
            <a:lvl1pPr marL="0" indent="0">
              <a:buNone/>
              <a:defRPr sz="1050"/>
            </a:lvl1pPr>
            <a:lvl2pPr marL="300060" indent="0">
              <a:buNone/>
              <a:defRPr sz="919"/>
            </a:lvl2pPr>
            <a:lvl3pPr marL="600121" indent="0">
              <a:buNone/>
              <a:defRPr sz="788"/>
            </a:lvl3pPr>
            <a:lvl4pPr marL="900181" indent="0">
              <a:buNone/>
              <a:defRPr sz="656"/>
            </a:lvl4pPr>
            <a:lvl5pPr marL="1200241" indent="0">
              <a:buNone/>
              <a:defRPr sz="656"/>
            </a:lvl5pPr>
            <a:lvl6pPr marL="1500302" indent="0">
              <a:buNone/>
              <a:defRPr sz="656"/>
            </a:lvl6pPr>
            <a:lvl7pPr marL="1800362" indent="0">
              <a:buNone/>
              <a:defRPr sz="656"/>
            </a:lvl7pPr>
            <a:lvl8pPr marL="2100423" indent="0">
              <a:buNone/>
              <a:defRPr sz="656"/>
            </a:lvl8pPr>
            <a:lvl9pPr marL="2400483" indent="0">
              <a:buNone/>
              <a:defRPr sz="656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8226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1161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688498" y="239613"/>
            <a:ext cx="1412692" cy="3814019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424" y="239613"/>
            <a:ext cx="4156179" cy="3814019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8183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424" y="239614"/>
            <a:ext cx="5650766" cy="869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424" y="1198066"/>
            <a:ext cx="5650766" cy="2855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0423" y="4171356"/>
            <a:ext cx="1474113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16240-E5FF-4D35-8E6C-2F236FF19499}" type="datetimeFigureOut">
              <a:rPr lang="bg-BG" smtClean="0"/>
              <a:t>13.2.2024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222" y="4171356"/>
            <a:ext cx="2211169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27077" y="4171356"/>
            <a:ext cx="1474113" cy="239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C11FB-12EF-44C7-8D98-67B5B6BDFA1B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887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00121" rtl="0" eaLnBrk="1" latinLnBrk="0" hangingPunct="1">
        <a:lnSpc>
          <a:spcPct val="90000"/>
        </a:lnSpc>
        <a:spcBef>
          <a:spcPct val="0"/>
        </a:spcBef>
        <a:buNone/>
        <a:defRPr sz="28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0030" indent="-150030" algn="l" defTabSz="600121" rtl="0" eaLnBrk="1" latinLnBrk="0" hangingPunct="1">
        <a:lnSpc>
          <a:spcPct val="90000"/>
        </a:lnSpc>
        <a:spcBef>
          <a:spcPts val="656"/>
        </a:spcBef>
        <a:buFont typeface="Arial" panose="020B0604020202020204" pitchFamily="34" charset="0"/>
        <a:buChar char="•"/>
        <a:defRPr sz="1838" kern="1200">
          <a:solidFill>
            <a:schemeClr val="tx1"/>
          </a:solidFill>
          <a:latin typeface="+mn-lt"/>
          <a:ea typeface="+mn-ea"/>
          <a:cs typeface="+mn-cs"/>
        </a:defRPr>
      </a:lvl1pPr>
      <a:lvl2pPr marL="45009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75015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313" kern="1200">
          <a:solidFill>
            <a:schemeClr val="tx1"/>
          </a:solidFill>
          <a:latin typeface="+mn-lt"/>
          <a:ea typeface="+mn-ea"/>
          <a:cs typeface="+mn-cs"/>
        </a:defRPr>
      </a:lvl3pPr>
      <a:lvl4pPr marL="1050211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4pPr>
      <a:lvl5pPr marL="135027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5pPr>
      <a:lvl6pPr marL="165033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6pPr>
      <a:lvl7pPr marL="1950392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7pPr>
      <a:lvl8pPr marL="2250453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8pPr>
      <a:lvl9pPr marL="2550513" indent="-150030" algn="l" defTabSz="600121" rtl="0" eaLnBrk="1" latinLnBrk="0" hangingPunct="1">
        <a:lnSpc>
          <a:spcPct val="90000"/>
        </a:lnSpc>
        <a:spcBef>
          <a:spcPts val="328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300060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2pPr>
      <a:lvl3pPr marL="60012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0018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4pPr>
      <a:lvl5pPr marL="1200241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5pPr>
      <a:lvl6pPr marL="1500302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6pPr>
      <a:lvl7pPr marL="1800362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7pPr>
      <a:lvl8pPr marL="2100423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8pPr>
      <a:lvl9pPr marL="2400483" algn="l" defTabSz="600121" rtl="0" eaLnBrk="1" latinLnBrk="0" hangingPunct="1">
        <a:defRPr sz="11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4" y="247723"/>
            <a:ext cx="2353260" cy="493819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076" y="192854"/>
            <a:ext cx="597460" cy="60355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800" y="192854"/>
            <a:ext cx="682811" cy="682811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158496" y="1463040"/>
            <a:ext cx="6278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BULLETIN</a:t>
            </a:r>
          </a:p>
          <a:p>
            <a:pPr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PHOTO CONTEST </a:t>
            </a:r>
          </a:p>
          <a:p>
            <a:pPr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LOVE MOVEMENT" ,UNDER THE SPORTS FOR GREEN DEAL PROJECT,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101090711, </a:t>
            </a:r>
          </a:p>
          <a:p>
            <a:pPr algn="ctr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ERASMUS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SPORT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endParaRPr lang="bg-BG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216" y="4042494"/>
            <a:ext cx="4566300" cy="2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59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 t="6502" r="11440" b="7217"/>
          <a:stretch/>
        </p:blipFill>
        <p:spPr>
          <a:xfrm>
            <a:off x="3541776" y="920491"/>
            <a:ext cx="1986047" cy="2836573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304800" y="920491"/>
            <a:ext cx="3108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photos from the "I love movement" photo 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</a:t>
            </a:r>
            <a:r>
              <a:rPr lang="bg-BG" sz="1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bg-BG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competition was held in the period August 9 - September 8, 2023 within the Sport for the Green Deal project,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funded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the ERASMUS SPORT </a:t>
            </a:r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Programme,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 by the Municipality of Ruse. The presented selection shows different perspectives on sports and outdoor activities for an active lifestyle as a desirable and attractive activity. On the topic: "I love movement", we received 60 works from 19 authors. Here we show 10 of them.</a:t>
            </a:r>
            <a:endParaRPr lang="bg-BG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3318958" y="3730219"/>
            <a:ext cx="3039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Dance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Peter </a:t>
            </a:r>
            <a:r>
              <a:rPr lang="en-US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Dimitrov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US" sz="8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production of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ru-RU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Diva Dance"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formation, </a:t>
            </a:r>
            <a:r>
              <a:rPr lang="en-US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Kazanlak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2021.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98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084" y="872262"/>
            <a:ext cx="3889747" cy="2634915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374084" y="3560327"/>
            <a:ext cx="3889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prize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Contested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race", by </a:t>
            </a:r>
            <a:r>
              <a:rPr lang="en-US" sz="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Desislava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Nikolova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was taken during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"Ruse" cup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competition in triathlon, held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29-30.07.23 at </a:t>
            </a:r>
            <a:r>
              <a:rPr lang="en-US" sz="8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Nikolovo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lake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1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438342" y="3405136"/>
            <a:ext cx="3928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prize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“Like daddy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Shirin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Dzhavidova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shot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a sport fishing competition at </a:t>
            </a:r>
            <a:r>
              <a:rPr lang="en-US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Lesopark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Lipnik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", 2022.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512" y="908893"/>
            <a:ext cx="3751624" cy="249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68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24187" y="3661440"/>
            <a:ext cx="4043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prize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„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Jump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Vanya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Tonova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of the author's husband on the "</a:t>
            </a:r>
            <a:r>
              <a:rPr lang="en-US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Laleto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ski slope on </a:t>
            </a:r>
            <a:r>
              <a:rPr lang="en-US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Vitosha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March 2023.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187" y="867926"/>
            <a:ext cx="4043678" cy="269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8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874479" y="3665616"/>
            <a:ext cx="47430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„Pressure at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network", by Alexander </a:t>
            </a:r>
            <a:r>
              <a:rPr lang="en-US" sz="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Nedelchev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was taken during the "Workers' Sports Festival", 2023.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80" y="1012293"/>
            <a:ext cx="4743092" cy="26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3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964229" y="3669792"/>
            <a:ext cx="4402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„Impetus", 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Milena </a:t>
            </a:r>
            <a:r>
              <a:rPr lang="en-US" sz="8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Nedelcheva</a:t>
            </a:r>
            <a:r>
              <a:rPr lang="en-US" sz="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the 2023 State </a:t>
            </a:r>
            <a:r>
              <a:rPr lang="en-US" sz="8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Eventing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Championships.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229" y="824158"/>
            <a:ext cx="4393629" cy="284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6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76735" y="3596323"/>
            <a:ext cx="4084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Running away from the shadow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Desislava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Ignatova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 riding skateboard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 the windows of an apartment block, Sofia 2022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736" y="865703"/>
            <a:ext cx="4084444" cy="270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81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024127" y="3555359"/>
            <a:ext cx="417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 ball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Boyan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Yordanov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photo from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"Workers' Sports Festival", 2023.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919228"/>
            <a:ext cx="4174173" cy="258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67968" y="3590917"/>
            <a:ext cx="4320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“Wakeboarding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Hristo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Kolev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bg-BG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picture was taken on Danube at Vienna on a wakeboarding facility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2022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62" y="995528"/>
            <a:ext cx="3463891" cy="259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2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229" y="4075143"/>
            <a:ext cx="4563594" cy="25553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71" y="220215"/>
            <a:ext cx="2352506" cy="4936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958" y="167174"/>
            <a:ext cx="596255" cy="59972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6504" y="138509"/>
            <a:ext cx="678150" cy="681427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1243584" y="3527381"/>
            <a:ext cx="4284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“Acrobatics</a:t>
            </a:r>
            <a:r>
              <a:rPr lang="bg-BG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Asen</a:t>
            </a:r>
            <a:r>
              <a:rPr lang="en-US" sz="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Georgiev</a:t>
            </a:r>
            <a:endParaRPr lang="en-US" sz="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open air fitness in Casablanca 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Morocco)</a:t>
            </a:r>
            <a:r>
              <a:rPr lang="ru-RU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group of young people </a:t>
            </a:r>
            <a:r>
              <a:rPr lang="en-US" sz="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enviable acrobatic 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skills</a:t>
            </a:r>
            <a:r>
              <a:rPr lang="bg-BG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2022.</a:t>
            </a:r>
            <a:r>
              <a:rPr lang="en-US" sz="8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bg-BG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84" y="951031"/>
            <a:ext cx="3802317" cy="25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6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Тема н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н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н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206</TotalTime>
  <Words>351</Words>
  <Application>Microsoft Office PowerPoint</Application>
  <PresentationFormat>По избор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E.Petkova</dc:creator>
  <cp:lastModifiedBy>E.Petkova</cp:lastModifiedBy>
  <cp:revision>22</cp:revision>
  <dcterms:created xsi:type="dcterms:W3CDTF">2023-09-14T19:55:32Z</dcterms:created>
  <dcterms:modified xsi:type="dcterms:W3CDTF">2024-02-13T08:50:23Z</dcterms:modified>
</cp:coreProperties>
</file>